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32293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9324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8636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9543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6747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1510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959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8164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8533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6686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8726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1971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259632" y="1052736"/>
            <a:ext cx="2808312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395536" y="3140966"/>
            <a:ext cx="8136903" cy="2232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Прохання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Бога про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знищення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бунтівних</a:t>
            </a:r>
            <a:r>
              <a:rPr lang="ru-RU" sz="5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5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чоловіків</a:t>
            </a:r>
            <a:endParaRPr lang="ru-RU" sz="5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:10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люди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боятися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розказувати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про чин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всемогутнього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Бога, і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діло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зрозуміють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0276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81642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:11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6642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праведний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Господом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Ісусом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буде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радіти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буде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вдаватись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Нього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похвалені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простосерді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щирі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ЧОЛОВІКИ!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381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Вислухай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Боже,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небесний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Отче,</a:t>
            </a:r>
            <a:r>
              <a:rPr lang="en-US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голос, як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скаржуся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я, </a:t>
            </a:r>
            <a:r>
              <a:rPr lang="en-US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страху перед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злими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супротивниками душу мою хорони!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Заховай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потаємного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збору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злочинців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корумпованих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ЧОЛОВІКІВ,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крику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свавільців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6111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нагострили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свого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язика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меча,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натягнули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стрілу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свою словом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гірким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758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щоб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таємно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стріляти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 невинного та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побожного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християнина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вони нагло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стрілятимуть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нього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не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боятись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!…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408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злій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зміцняють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себе ЧОЛОВІКИ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змовляються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пастки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таємно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розставити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кажуть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</a:t>
            </a:r>
            <a:r>
              <a:rPr lang="en-US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буде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бачити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9262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32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Вони, ЧОЛОВІКИ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кривди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ховають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…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Загинемо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задум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їхній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сповниться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нутро ЧОЛОВІКА та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серце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глибоке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8688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:8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Але вчинить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відплату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стріла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них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стрілить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b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нагло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поранені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8639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971600" y="1052736"/>
            <a:ext cx="3240359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3762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3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>
              <a:buClr>
                <a:srgbClr val="333333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вчинить,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їхній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язик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допадеться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них, і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хитати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головою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спогляне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них!…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7905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56</Words>
  <Application>Microsoft Office PowerPoint</Application>
  <PresentationFormat>Экран (4:3)</PresentationFormat>
  <Paragraphs>53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64 </vt:lpstr>
      <vt:lpstr>ПСАЛОМ 64:2</vt:lpstr>
      <vt:lpstr>ПСАЛОМ 64:3</vt:lpstr>
      <vt:lpstr>ПСАЛОМ 64:4</vt:lpstr>
      <vt:lpstr>ПСАЛОМ 64:5</vt:lpstr>
      <vt:lpstr>ПСАЛОМ 64:6</vt:lpstr>
      <vt:lpstr>ПСАЛОМ 64:7</vt:lpstr>
      <vt:lpstr>ПСАЛОМ 64:8</vt:lpstr>
      <vt:lpstr>ПСАЛОМ 64:9</vt:lpstr>
      <vt:lpstr>ПСАЛОМ 64:10</vt:lpstr>
      <vt:lpstr>ПСАЛОМ 64:11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 </dc:title>
  <cp:lastModifiedBy>Admin</cp:lastModifiedBy>
  <cp:revision>13</cp:revision>
  <dcterms:modified xsi:type="dcterms:W3CDTF">2019-11-11T18:05:48Z</dcterms:modified>
</cp:coreProperties>
</file>